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363" r:id="rId16"/>
    <p:sldId id="366" r:id="rId17"/>
    <p:sldId id="365" r:id="rId18"/>
    <p:sldId id="313" r:id="rId19"/>
    <p:sldId id="315" r:id="rId20"/>
    <p:sldId id="307" r:id="rId21"/>
    <p:sldId id="300" r:id="rId22"/>
    <p:sldId id="326" r:id="rId23"/>
    <p:sldId id="329" r:id="rId24"/>
    <p:sldId id="331" r:id="rId25"/>
    <p:sldId id="332" r:id="rId26"/>
    <p:sldId id="333" r:id="rId27"/>
    <p:sldId id="334" r:id="rId28"/>
    <p:sldId id="335" r:id="rId29"/>
    <p:sldId id="325" r:id="rId30"/>
    <p:sldId id="346" r:id="rId31"/>
    <p:sldId id="353" r:id="rId32"/>
    <p:sldId id="356" r:id="rId33"/>
    <p:sldId id="358" r:id="rId34"/>
    <p:sldId id="359" r:id="rId35"/>
    <p:sldId id="360" r:id="rId36"/>
    <p:sldId id="343" r:id="rId37"/>
    <p:sldId id="344" r:id="rId38"/>
    <p:sldId id="348" r:id="rId39"/>
    <p:sldId id="349" r:id="rId40"/>
    <p:sldId id="372" r:id="rId41"/>
    <p:sldId id="364" r:id="rId42"/>
    <p:sldId id="369" r:id="rId43"/>
    <p:sldId id="264" r:id="rId44"/>
    <p:sldId id="367" r:id="rId45"/>
    <p:sldId id="368" r:id="rId46"/>
    <p:sldId id="371" r:id="rId47"/>
    <p:sldId id="362" r:id="rId48"/>
    <p:sldId id="298" r:id="rId49"/>
    <p:sldId id="299" r:id="rId50"/>
    <p:sldId id="357" r:id="rId51"/>
    <p:sldId id="355" r:id="rId52"/>
    <p:sldId id="354" r:id="rId53"/>
    <p:sldId id="328" r:id="rId54"/>
    <p:sldId id="318" r:id="rId55"/>
    <p:sldId id="323" r:id="rId56"/>
    <p:sldId id="321" r:id="rId57"/>
    <p:sldId id="316" r:id="rId58"/>
    <p:sldId id="317" r:id="rId59"/>
    <p:sldId id="306" r:id="rId60"/>
    <p:sldId id="303" r:id="rId61"/>
    <p:sldId id="350" r:id="rId62"/>
    <p:sldId id="351" r:id="rId63"/>
    <p:sldId id="352" r:id="rId64"/>
    <p:sldId id="382" r:id="rId65"/>
    <p:sldId id="380" r:id="rId66"/>
    <p:sldId id="381" r:id="rId67"/>
    <p:sldId id="379" r:id="rId68"/>
    <p:sldId id="374" r:id="rId69"/>
    <p:sldId id="377" r:id="rId70"/>
    <p:sldId id="378" r:id="rId71"/>
    <p:sldId id="376" r:id="rId72"/>
    <p:sldId id="282" r:id="rId73"/>
    <p:sldId id="373" r:id="rId74"/>
    <p:sldId id="375" r:id="rId75"/>
    <p:sldId id="339" r:id="rId76"/>
    <p:sldId id="370" r:id="rId77"/>
    <p:sldId id="340" r:id="rId78"/>
    <p:sldId id="338" r:id="rId79"/>
    <p:sldId id="341" r:id="rId80"/>
    <p:sldId id="342" r:id="rId81"/>
    <p:sldId id="294" r:id="rId82"/>
    <p:sldId id="297" r:id="rId83"/>
    <p:sldId id="288" r:id="rId84"/>
    <p:sldId id="284" r:id="rId85"/>
    <p:sldId id="292" r:id="rId86"/>
    <p:sldId id="293" r:id="rId87"/>
    <p:sldId id="291" r:id="rId88"/>
    <p:sldId id="287" r:id="rId89"/>
    <p:sldId id="286" r:id="rId90"/>
    <p:sldId id="285" r:id="rId91"/>
    <p:sldId id="274" r:id="rId92"/>
    <p:sldId id="270" r:id="rId93"/>
    <p:sldId id="266" r:id="rId94"/>
    <p:sldId id="262" r:id="rId95"/>
    <p:sldId id="257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A21"/>
    <a:srgbClr val="262928"/>
    <a:srgbClr val="222E45"/>
    <a:srgbClr val="1A2431"/>
    <a:srgbClr val="FAEBD3"/>
    <a:srgbClr val="CDC7B6"/>
    <a:srgbClr val="826112"/>
    <a:srgbClr val="FFC000"/>
    <a:srgbClr val="605136"/>
    <a:srgbClr val="2D2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75" d="100"/>
          <a:sy n="75" d="100"/>
        </p:scale>
        <p:origin x="200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60E75-0DF7-2D13-8A7C-6813D1983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5735FE-C2D9-CFC7-3A4F-6FFD092F6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B7EE7-F050-67C8-077B-165BB5146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4429F-64E2-9CC7-1676-AF6F60B97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365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2E5C-F3C1-3908-97DA-F6D8F2448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7C1442-0674-4FE8-F47C-6FF8FA92D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832F71-3CEA-5459-94DD-61B539131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0FD437-6C15-E026-5B4B-FD918D3D5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353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8D08A-4AEA-DE50-32DB-BEF90B92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B3606-8E27-1DA9-5EF8-6B435D28C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A3718-92EE-44D9-1EA5-3518AECF8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F8784-C749-7B47-7436-03135E1FE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87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4E65-E5B2-90C0-793E-F987152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DCC9-89D3-B1D5-EF9B-91C96CB6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E582B-4BFF-60AA-3B76-E0A6A76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E5205-0FC5-E750-7570-66169B689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microsoft.com/office/2007/relationships/hdphoto" Target="../media/hdphoto3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1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microsoft.com/office/2007/relationships/hdphoto" Target="../media/hdphoto5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89.png"/><Relationship Id="rId12" Type="http://schemas.openxmlformats.org/officeDocument/2006/relationships/image" Target="../media/image8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7.png"/><Relationship Id="rId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0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2B08A-1087-C292-4C1F-D9957E7BEB42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463D60-D2F4-E802-F587-4F1311BEF540}"/>
              </a:ext>
            </a:extLst>
          </p:cNvPr>
          <p:cNvSpPr/>
          <p:nvPr/>
        </p:nvSpPr>
        <p:spPr>
          <a:xfrm>
            <a:off x="266699" y="2507692"/>
            <a:ext cx="4357603" cy="24489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415C55-7905-C00B-6C9B-157A90C48CA4}"/>
              </a:ext>
            </a:extLst>
          </p:cNvPr>
          <p:cNvSpPr/>
          <p:nvPr/>
        </p:nvSpPr>
        <p:spPr>
          <a:xfrm>
            <a:off x="266700" y="250769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579CE-E026-258F-9B92-6B17F544BA1C}"/>
              </a:ext>
            </a:extLst>
          </p:cNvPr>
          <p:cNvSpPr txBox="1"/>
          <p:nvPr/>
        </p:nvSpPr>
        <p:spPr>
          <a:xfrm>
            <a:off x="266700" y="251135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2EEEE-71AF-81A1-950C-C008E20B6240}"/>
              </a:ext>
            </a:extLst>
          </p:cNvPr>
          <p:cNvSpPr txBox="1"/>
          <p:nvPr/>
        </p:nvSpPr>
        <p:spPr>
          <a:xfrm>
            <a:off x="5067300" y="262184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705696-1B99-80B3-BA29-6DA9CBB85E59}"/>
              </a:ext>
            </a:extLst>
          </p:cNvPr>
          <p:cNvSpPr txBox="1"/>
          <p:nvPr/>
        </p:nvSpPr>
        <p:spPr>
          <a:xfrm>
            <a:off x="5067300" y="4747385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103DE3-15B2-9084-49E4-95D157BB552E}"/>
              </a:ext>
            </a:extLst>
          </p:cNvPr>
          <p:cNvSpPr txBox="1"/>
          <p:nvPr/>
        </p:nvSpPr>
        <p:spPr>
          <a:xfrm>
            <a:off x="5067300" y="1351648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B5400F2-48DB-7028-3D4C-29EC8BBE591D}"/>
              </a:ext>
            </a:extLst>
          </p:cNvPr>
          <p:cNvCxnSpPr>
            <a:cxnSpLocks/>
          </p:cNvCxnSpPr>
          <p:nvPr/>
        </p:nvCxnSpPr>
        <p:spPr>
          <a:xfrm>
            <a:off x="5150567" y="250769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E113D3-210C-CB8A-9A61-2AC11279A0C5}"/>
              </a:ext>
            </a:extLst>
          </p:cNvPr>
          <p:cNvCxnSpPr>
            <a:cxnSpLocks/>
          </p:cNvCxnSpPr>
          <p:nvPr/>
        </p:nvCxnSpPr>
        <p:spPr>
          <a:xfrm>
            <a:off x="5150567" y="465604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C0DAB-E269-7BE7-802D-CA87D69C8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C2BE0B-C834-9188-E64A-6A1113DB36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A55586-2C9F-C79A-EAB2-C61E7FC008B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B888C-5580-DEA8-14B7-55F27D6743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CC9D2-EEA0-5449-934D-491CBAC131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2C7D696-23C0-21A2-9F65-87D4C606F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687F4-27C8-16F8-3A7C-418F12010B4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85AC05-EBAF-B83E-D06A-973952093363}"/>
              </a:ext>
            </a:extLst>
          </p:cNvPr>
          <p:cNvSpPr txBox="1"/>
          <p:nvPr/>
        </p:nvSpPr>
        <p:spPr>
          <a:xfrm>
            <a:off x="68461" y="5318048"/>
            <a:ext cx="214661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여기서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더 상세한 내용이 있나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문제는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밸런싱이지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웃긴건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스마게는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밸런싱팀이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따로 있다는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거임ㅋ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D1C0D-B0BF-9A7F-CE3C-16630D51B373}"/>
              </a:ext>
            </a:extLst>
          </p:cNvPr>
          <p:cNvSpPr txBox="1"/>
          <p:nvPr/>
        </p:nvSpPr>
        <p:spPr>
          <a:xfrm>
            <a:off x="5067300" y="1465803"/>
            <a:ext cx="6858000" cy="3747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2,200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 최대 수치는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1,700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최대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(1or5)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가능하며 최대 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장비 세트 효과도 최대 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BE2F051-B1A3-82B8-AD68-1FD5D9A1E4B2}"/>
              </a:ext>
            </a:extLst>
          </p:cNvPr>
          <p:cNvSpPr/>
          <p:nvPr/>
        </p:nvSpPr>
        <p:spPr>
          <a:xfrm>
            <a:off x="266699" y="2507691"/>
            <a:ext cx="4357603" cy="2448972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91E79B-799B-DD35-976B-B31D02A87FEF}"/>
              </a:ext>
            </a:extLst>
          </p:cNvPr>
          <p:cNvSpPr/>
          <p:nvPr/>
        </p:nvSpPr>
        <p:spPr>
          <a:xfrm>
            <a:off x="266700" y="2507690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1E1DEC-0224-9F01-302F-FD9BCE326BA2}"/>
              </a:ext>
            </a:extLst>
          </p:cNvPr>
          <p:cNvSpPr txBox="1"/>
          <p:nvPr/>
        </p:nvSpPr>
        <p:spPr>
          <a:xfrm>
            <a:off x="266700" y="2511352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7B35846-6935-2697-D82F-691202C04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55999"/>
              </p:ext>
            </p:extLst>
          </p:nvPr>
        </p:nvGraphicFramePr>
        <p:xfrm>
          <a:off x="192881" y="4971871"/>
          <a:ext cx="5530851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36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84361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4361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9B02-B83E-E1AC-A400-26F009D6E7D9}"/>
              </a:ext>
            </a:extLst>
          </p:cNvPr>
          <p:cNvSpPr txBox="1"/>
          <p:nvPr/>
        </p:nvSpPr>
        <p:spPr>
          <a:xfrm>
            <a:off x="2793919" y="5275433"/>
            <a:ext cx="21466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각인에서 돌 효과는 어떻게 설정해주지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고르고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거기서 돌 골라서 돌은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적용시켜주기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0745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61" y="2476948"/>
            <a:ext cx="5068102" cy="300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19614-E121-F3BA-F48C-FD9E00CE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970" y="2905909"/>
            <a:ext cx="5211363" cy="2972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F1CA24-9AAD-8839-0009-8672595B9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9092"/>
            <a:ext cx="8327968" cy="47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463C-37D9-B00F-8396-A921B684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F2715E-30C7-3502-366A-7C7764AEF70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26A0B8-25E8-A5BB-A403-D971858D77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768A0-1069-B53E-A073-C866FA7C0C6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557C82E-072B-A08C-9D20-C714C8619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22C4C-005C-6337-1276-AAC29842590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E0AA49F-8949-88D1-A244-2DC374EFA861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187A82-3BB9-7848-47E3-49AF613A3594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9AAAF-173B-F574-8B20-3125855521F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231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E47-B69D-F3B2-9F71-3DF43447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4CFA75B-002C-A852-0534-84AF6C4F681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2EC75-BE0A-C66C-42A0-B664EF3093A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B7A335-4C5E-24DA-E4B5-BAD24AA1FC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4077E-1565-2E0E-3E3B-C07F4DA674E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31C7B-1715-7685-018B-FE3301100F5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A6CBBCB-6C17-0D65-F45F-40DDFEE4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46729-C48A-17A2-5D94-7FE5DAF38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FD443F6-14A5-1B15-1B88-513AA12845D0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9513A88-B075-BC6D-D26F-E621D89B1FA8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E832-AFE0-2C2F-9865-C77E8264FED2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28A6FE4-D0A8-75D6-8958-C1F7A138924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4C5FBC-58AF-61E3-5F98-387134F8BA83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F412F9B7-4CF7-5BFB-EACF-F6E70D94749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F1925B-E8A9-B19B-4B39-7A12EC621B16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3ED80162-F36D-4DDC-ABDD-82B159DC0755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E6F5FA-F51D-1F45-E93C-ADFC6E7D606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ADDFA251-82CB-572D-753F-33BF93ACCF3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78D45A-0D77-66A5-A81A-8E4898CBA3FF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2A6484-0C98-1523-ABBE-D72B051D363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873C3-9C50-FC0C-3E0B-82DED0B3343B}"/>
              </a:ext>
            </a:extLst>
          </p:cNvPr>
          <p:cNvSpPr/>
          <p:nvPr/>
        </p:nvSpPr>
        <p:spPr>
          <a:xfrm>
            <a:off x="266696" y="331534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C1DE0E-59F0-672D-6F2A-36AE3B8FB18E}"/>
              </a:ext>
            </a:extLst>
          </p:cNvPr>
          <p:cNvSpPr/>
          <p:nvPr/>
        </p:nvSpPr>
        <p:spPr>
          <a:xfrm>
            <a:off x="266697" y="331534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0ABA11-8C99-8136-2151-99507DA2CF52}"/>
              </a:ext>
            </a:extLst>
          </p:cNvPr>
          <p:cNvSpPr txBox="1"/>
          <p:nvPr/>
        </p:nvSpPr>
        <p:spPr>
          <a:xfrm>
            <a:off x="266697" y="331900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279B1-59FA-B4B5-BE56-476F5FBB7368}"/>
              </a:ext>
            </a:extLst>
          </p:cNvPr>
          <p:cNvSpPr txBox="1"/>
          <p:nvPr/>
        </p:nvSpPr>
        <p:spPr>
          <a:xfrm>
            <a:off x="4747671" y="3233690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84B51-1722-55D9-DC41-3216F4488492}"/>
              </a:ext>
            </a:extLst>
          </p:cNvPr>
          <p:cNvSpPr txBox="1"/>
          <p:nvPr/>
        </p:nvSpPr>
        <p:spPr>
          <a:xfrm>
            <a:off x="7735644" y="5079451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2702247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486C0376-2396-A967-355A-78581BB7A277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C887A3A-55BA-A89C-A72B-D2FF22A9C7EA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69EB71B-81D6-BB9F-3992-1B1BCC6BDB9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AC47-7FC1-A3E8-CE8A-5BDC3B7FFA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9A7FE435-05E7-9482-A7AD-BEFD2987BAE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0FE04D-8E98-5EE4-A252-98ADEA960D8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E679793E-792E-1A9C-F5A3-475F56463CA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7EF94-68B4-27D2-FAAD-CCB44C5AA570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BB15503-9F67-960A-BDDB-83C43EDC615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BD4BA-0CD7-F7F9-B396-E244F72B90D5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DF991B1-DCA8-58BA-A93F-8DCAAA296900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E98DBA-7681-389F-AEDF-521800B6E03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6CE1A7-9864-4201-E37E-646551A9483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266697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E9526-478F-94C6-0662-814A264AAB2F}"/>
              </a:ext>
            </a:extLst>
          </p:cNvPr>
          <p:cNvSpPr/>
          <p:nvPr/>
        </p:nvSpPr>
        <p:spPr>
          <a:xfrm>
            <a:off x="266698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BFFDBB-3F52-3DC0-E7B5-2A0C5E4F701E}"/>
              </a:ext>
            </a:extLst>
          </p:cNvPr>
          <p:cNvSpPr txBox="1"/>
          <p:nvPr/>
        </p:nvSpPr>
        <p:spPr>
          <a:xfrm>
            <a:off x="266698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4747671" y="3236948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0D0CB47-CD63-5933-C2F9-1D6D3397A06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5C7D779-2470-3E1A-EFEE-4A453DA024D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EB805B3-126F-1BE7-87B3-9CB041326CF3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AD08-2E44-7C6C-2D40-75B0F98FA355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0963B1A-8EBB-DF6B-2A24-7F6FAEA3359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75350-A236-72A6-9630-C5CC96F48F2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26707E2A-1AA6-9E91-5B51-D363028B3265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CB986-C881-B3A7-A6F2-384A257B16A7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BE5DC2E6-25E9-E878-A03C-209CC8C444C8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445A3-9113-1257-A0D9-B2999524D2E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C27D0640-EAE6-01A6-1E59-071F20C3574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142F25-C0F3-BE2F-98BE-8E41384F954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CD39A-3667-E0EC-DEFF-D213E642F5A1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4747671" y="3235582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중복으로 선택 할 수 없는 버프도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버프 중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CF7E598-D451-DDA7-FBE8-C4D611810F1F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1AC95A1-0216-34FE-DD7B-8BAE634FA667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E702717-1D8C-634D-8508-642F0CC6A83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C6B8-D49C-51D1-35D7-260D4A920D9E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D85F20C-B74B-449B-5208-B387C7317F1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7C850-25B7-AF80-1CDC-5AAF0017DF4B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9E0C1C4-8016-63BC-E2CC-12E456AC0F86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9ECE5C-F326-1556-C22B-9C2F8274F73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908CC144-C656-A683-6DCE-6629B994ADD9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22E75-4E95-BDA4-05FA-FE92387CACC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BFAE249-F5D7-B856-2486-701937E7DF1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33B8F4-BE94-5157-E191-14326AA316E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2DC900-60FA-E40F-8AEC-8D2874B401B0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A8A08-0338-3AA1-2E51-FD4874E5CBD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87CB8-B2A4-A990-E8A1-FF95785D18F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4747670" y="3232324"/>
            <a:ext cx="7177629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전용 연출이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9EC90FC0-452E-93E0-84DB-BB61016D98A0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54CD96D-7D07-5855-04A2-5EFA2D535006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BBEE57-BE4F-0570-456A-640116DCA951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2D74-1FAE-FC43-B708-24E0DEC755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7633AF1-5F22-3A10-EC0D-4BA6FA68A63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8E2207-163B-E504-C82B-F008BFB7FD7C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1A455911-A718-D17D-A01D-0F6D29C33E4B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4B2BD-0028-B09C-13F0-AEB1154C093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00C9704-C1D6-F1F1-EAEB-4477B42FC52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16C68-AAB5-96B7-7508-D8B9236E426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9F99BE42-B3D8-CA4A-92F4-9073CBC21FBB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FBAB3-51E9-02C2-0A73-3750C02F596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278B13-29C5-8D9D-3F1A-E85CE848256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4747670" y="3233093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라운드를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6892855-E932-BDB8-2F5D-C655CA30CA75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600BF4C-9086-4A6B-9E63-CF8DB3CCDC3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11FCAAD-B053-C3B5-63BB-465A401947F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B617F-960E-9D74-6C90-F72A925DE4A1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D32E5D6D-C685-465C-C4FD-B1985B5435F3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3356-FE58-FF37-3F08-1CCDF387EB71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45F80944-CCAB-D209-7564-10585D9B87FD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95567-19E5-CF76-82D6-76F1BCFC7612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6F3D39E-26A0-D208-4067-FA071BF5CEB3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CE1204-D41B-9D57-6A22-98734B4F74AF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69B1D6B6-81E4-F47E-3531-5FB2D84F392D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995DC0-7EF7-CBA7-BA3F-8DF8EF6DE9F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E49DC-A9F4-5007-997D-0147140ACDA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49266"/>
              </p:ext>
            </p:extLst>
          </p:nvPr>
        </p:nvGraphicFramePr>
        <p:xfrm>
          <a:off x="5118231" y="5067449"/>
          <a:ext cx="648730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96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781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89649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4747670" y="3233092"/>
            <a:ext cx="717763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CD880C0-8424-E9A0-99F5-55C93F79DFD1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1C1AE86-46B7-E83D-D064-1D43A7A182A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A4D0C05-7F4C-B83A-54BB-148E318C6654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E8191-A891-CB94-B896-7C48239143BC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82EE1538-E51B-2FFA-3374-9E61724C18D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B7FCC9-A3DE-E4A2-1C52-19DCF554D392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2A02EB8-FA91-B402-64C8-16725C92CA0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AC683-3575-BDD6-8014-8FC24C0CC38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9D9B5FF-6190-71D3-FB8C-7DEA841F892C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BB5C8-EE6D-8D37-1495-493602DC21F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4715AC73-78F1-894D-BF0E-5165DEA4644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1D86C-6D19-8406-3267-927498CE631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DF8D1-52EC-523A-4942-81D043C03923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4747670" y="3229835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0"/>
          </p:cNvCxnSpPr>
          <p:nvPr/>
        </p:nvCxnSpPr>
        <p:spPr>
          <a:xfrm rot="10800000" flipV="1">
            <a:off x="2751319" y="4787848"/>
            <a:ext cx="1254855" cy="124407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1885114" y="6031922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40E38CF-D9A2-781E-A82B-0ECEFABC8070}"/>
              </a:ext>
            </a:extLst>
          </p:cNvPr>
          <p:cNvCxnSpPr>
            <a:cxnSpLocks/>
            <a:stCxn id="60" idx="2"/>
            <a:endCxn id="62" idx="3"/>
          </p:cNvCxnSpPr>
          <p:nvPr/>
        </p:nvCxnSpPr>
        <p:spPr>
          <a:xfrm rot="5400000">
            <a:off x="4069640" y="5435758"/>
            <a:ext cx="344100" cy="124833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44725" y="1346030"/>
            <a:ext cx="5007546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974170" y="1340755"/>
            <a:ext cx="3596929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80696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6BEA5-788B-8ABD-6B64-D1C4EA672729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6DD3A-4F96-DCF3-9DE3-7D2C372FBE46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군단장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DAADE-A59A-2AC7-48A4-BC07ACBEAD4E}"/>
              </a:ext>
            </a:extLst>
          </p:cNvPr>
          <p:cNvSpPr txBox="1"/>
          <p:nvPr/>
        </p:nvSpPr>
        <p:spPr>
          <a:xfrm>
            <a:off x="6710427" y="1773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618015"/>
              </p:ext>
            </p:extLst>
          </p:nvPr>
        </p:nvGraphicFramePr>
        <p:xfrm>
          <a:off x="787956" y="215853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023299"/>
              </p:ext>
            </p:extLst>
          </p:nvPr>
        </p:nvGraphicFramePr>
        <p:xfrm>
          <a:off x="787955" y="215853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95224"/>
              </p:ext>
            </p:extLst>
          </p:nvPr>
        </p:nvGraphicFramePr>
        <p:xfrm>
          <a:off x="787955" y="373333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태초의 섬 포함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모험섬들로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4522A-22E8-F3F1-ACF0-7088D9B13889}"/>
              </a:ext>
            </a:extLst>
          </p:cNvPr>
          <p:cNvSpPr txBox="1"/>
          <p:nvPr/>
        </p:nvSpPr>
        <p:spPr>
          <a:xfrm>
            <a:off x="828594" y="6341197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모든 섬이 등장하는 건 아니고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모험섬들로만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529614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승리하는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투혼전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자신의 캐릭터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개로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52867"/>
              </p:ext>
            </p:extLst>
          </p:nvPr>
        </p:nvGraphicFramePr>
        <p:xfrm>
          <a:off x="701850" y="3429000"/>
          <a:ext cx="10788298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투혼전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42D4B2-710A-08B4-588F-5B1C5F0E417D}"/>
              </a:ext>
            </a:extLst>
          </p:cNvPr>
          <p:cNvSpPr txBox="1"/>
          <p:nvPr/>
        </p:nvSpPr>
        <p:spPr>
          <a:xfrm>
            <a:off x="828594" y="5771779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투혼전은 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어려울듯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섬멸전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ㄴ넣어야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할 듯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05102"/>
              </p:ext>
            </p:extLst>
          </p:nvPr>
        </p:nvGraphicFramePr>
        <p:xfrm>
          <a:off x="805752" y="245317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 (“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 (“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딛고 일어서는 과거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”)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775931" y="238704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54C90EE-B105-E542-49D5-6969059E8DB6}"/>
              </a:ext>
            </a:extLst>
          </p:cNvPr>
          <p:cNvSpPr/>
          <p:nvPr/>
        </p:nvSpPr>
        <p:spPr>
          <a:xfrm>
            <a:off x="677127" y="239137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292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0" name="그림 29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10015944" y="3321323"/>
            <a:ext cx="840311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975596" y="3321323"/>
            <a:ext cx="840310" cy="84031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299" y="18266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938692" y="2203181"/>
            <a:ext cx="810290" cy="16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821198" y="214064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85BD6-DD8B-FE1E-16DA-1F32ECC18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1D458F-215F-0786-8A21-79CD157A3D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186B5-D61D-832F-14A9-4115A075CD2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2FE880-D7DD-058C-3B97-C278B3F5619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6DD423A-B928-3ED5-787B-CFADB80F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8E7775-7142-FCE3-20E4-7B1BDFF01EF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7FA5C1A-C777-4569-7E73-EDF7C1A7B5AA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4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3406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1943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98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 텍스트가 위치합니다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신청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-  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4786286-2356-7447-3F2B-6D706A7FA12D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ABE888-A903-2A01-56F6-84A9634DE719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4CFB38-9FE4-40D7-12B4-12872D403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5E5F98-D247-D97E-3B0C-5A9965E13C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8629B0-DF89-AFBF-3952-C7004CFD4BD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A750A2B9-8017-6D63-9AEA-81BCBF8F7DF0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A16BD6-53B1-192E-C720-282BEA5512EC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C14CD-B911-2C1F-00CE-11EFE534B501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ACE93-E4D1-5957-1380-980F3C5B655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080B6-7FE9-BD90-61C9-935E23965453}"/>
              </a:ext>
            </a:extLst>
          </p:cNvPr>
          <p:cNvSpPr/>
          <p:nvPr/>
        </p:nvSpPr>
        <p:spPr>
          <a:xfrm>
            <a:off x="311747" y="1736805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0FB8E2-31BE-FC79-AEE1-7042B8524CC6}"/>
              </a:ext>
            </a:extLst>
          </p:cNvPr>
          <p:cNvSpPr/>
          <p:nvPr/>
        </p:nvSpPr>
        <p:spPr>
          <a:xfrm>
            <a:off x="2295397" y="1736805"/>
            <a:ext cx="3860369" cy="28473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C5B9AD-5152-84FF-9725-FDC244CC988B}"/>
              </a:ext>
            </a:extLst>
          </p:cNvPr>
          <p:cNvSpPr/>
          <p:nvPr/>
        </p:nvSpPr>
        <p:spPr>
          <a:xfrm>
            <a:off x="2621280" y="1399790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12A48E-4E8C-FF4F-ACCB-39CEB53E85E2}"/>
              </a:ext>
            </a:extLst>
          </p:cNvPr>
          <p:cNvSpPr/>
          <p:nvPr/>
        </p:nvSpPr>
        <p:spPr>
          <a:xfrm>
            <a:off x="2504237" y="131737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DA3052-3ED1-A0A2-8390-5E0BC0B307E7}"/>
              </a:ext>
            </a:extLst>
          </p:cNvPr>
          <p:cNvSpPr/>
          <p:nvPr/>
        </p:nvSpPr>
        <p:spPr>
          <a:xfrm>
            <a:off x="311746" y="1736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7360D0-FF96-FC51-5488-7F366058BBEB}"/>
              </a:ext>
            </a:extLst>
          </p:cNvPr>
          <p:cNvSpPr/>
          <p:nvPr/>
        </p:nvSpPr>
        <p:spPr>
          <a:xfrm>
            <a:off x="717512" y="1889205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4BC5ED3-610E-6B2C-F08E-25282F04C826}"/>
              </a:ext>
            </a:extLst>
          </p:cNvPr>
          <p:cNvSpPr/>
          <p:nvPr/>
        </p:nvSpPr>
        <p:spPr>
          <a:xfrm>
            <a:off x="717511" y="18892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A155BC-85B4-7B57-50DF-2F74258C4595}"/>
              </a:ext>
            </a:extLst>
          </p:cNvPr>
          <p:cNvSpPr/>
          <p:nvPr/>
        </p:nvSpPr>
        <p:spPr>
          <a:xfrm>
            <a:off x="618707" y="1893535"/>
            <a:ext cx="37073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307DFDE-62EE-2D53-0883-4C2A55E3D446}"/>
              </a:ext>
            </a:extLst>
          </p:cNvPr>
          <p:cNvSpPr/>
          <p:nvPr/>
        </p:nvSpPr>
        <p:spPr>
          <a:xfrm>
            <a:off x="771271" y="2374281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239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A6F006-23D9-66EC-F474-B68974264DEE}"/>
              </a:ext>
            </a:extLst>
          </p:cNvPr>
          <p:cNvGraphicFramePr>
            <a:graphicFrameLocks noGrp="1"/>
          </p:cNvGraphicFramePr>
          <p:nvPr/>
        </p:nvGraphicFramePr>
        <p:xfrm>
          <a:off x="1030699" y="994606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693A73F-70CA-F014-AF27-5B5BBEB068CD}"/>
              </a:ext>
            </a:extLst>
          </p:cNvPr>
          <p:cNvGraphicFramePr>
            <a:graphicFrameLocks noGrp="1"/>
          </p:cNvGraphicFramePr>
          <p:nvPr/>
        </p:nvGraphicFramePr>
        <p:xfrm>
          <a:off x="1135474" y="4147381"/>
          <a:ext cx="1078829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338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3024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594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B45D20-76B7-ADCB-E9FB-CBCB8583E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04771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036E3D-B666-968B-6EEE-D213B8501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896343"/>
              </p:ext>
            </p:extLst>
          </p:nvPr>
        </p:nvGraphicFramePr>
        <p:xfrm>
          <a:off x="828594" y="1178481"/>
          <a:ext cx="1078829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383076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968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656745"/>
              </p:ext>
            </p:extLst>
          </p:nvPr>
        </p:nvGraphicFramePr>
        <p:xfrm>
          <a:off x="1533525" y="882650"/>
          <a:ext cx="498793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</a:tblGrid>
              <a:tr h="0">
                <a:tc rowSpan="1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660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C5C049-9888-72F3-1E25-1221A452A394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19E87-CD41-17B9-9EDE-12457EAD76FF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DF8CF-2F6B-0F4E-6A23-214CA3A94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4654605" y="2798457"/>
            <a:ext cx="1441395" cy="2656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8C7BA3-B539-4182-C1E5-2F8E90239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7556444" y="2798457"/>
            <a:ext cx="1441393" cy="2656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5FAC6A-DE62-B351-F41A-92CC24DA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6096000" y="2753191"/>
            <a:ext cx="1441395" cy="2656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DFB8E-AE64-052F-50F3-B57C8EDD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4002" y="1382317"/>
            <a:ext cx="7067664" cy="1307113"/>
          </a:xfrm>
          <a:prstGeom prst="rect">
            <a:avLst/>
          </a:prstGeom>
        </p:spPr>
      </p:pic>
      <p:pic>
        <p:nvPicPr>
          <p:cNvPr id="13" name="그림 12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BFA78CE7-92F8-74B3-4EAF-030BB2038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283768" y="1252331"/>
            <a:ext cx="3412432" cy="1304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98967-90F8-A04C-58E1-5EFF33D877FC}"/>
              </a:ext>
            </a:extLst>
          </p:cNvPr>
          <p:cNvSpPr txBox="1"/>
          <p:nvPr/>
        </p:nvSpPr>
        <p:spPr>
          <a:xfrm>
            <a:off x="4690761" y="1252331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590675" y="3144437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16747B-1584-7C40-CDB2-3D11A72C8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299479" y="2865120"/>
            <a:ext cx="846821" cy="1560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7B1B3D-8B17-44A0-6F39-992E2B86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045701" y="2865120"/>
            <a:ext cx="846821" cy="15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ADB32-CC59-A55D-B945-3E4A4748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8CBC63-CE7D-4A0C-DF48-DBC9FA643AA8}"/>
              </a:ext>
            </a:extLst>
          </p:cNvPr>
          <p:cNvSpPr/>
          <p:nvPr/>
        </p:nvSpPr>
        <p:spPr>
          <a:xfrm>
            <a:off x="0" y="1242292"/>
            <a:ext cx="12192000" cy="228138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F762E-2122-0168-51F4-F462D25C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752" y="1602341"/>
            <a:ext cx="7067664" cy="1307113"/>
          </a:xfrm>
          <a:prstGeom prst="rect">
            <a:avLst/>
          </a:prstGeom>
        </p:spPr>
      </p:pic>
      <p:pic>
        <p:nvPicPr>
          <p:cNvPr id="18" name="그림 17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6EAEA10F-7A67-E9EC-A53D-E46B69177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188518" y="1472355"/>
            <a:ext cx="3412432" cy="1304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C98DB-0643-1E08-4E42-F2D737D373E4}"/>
              </a:ext>
            </a:extLst>
          </p:cNvPr>
          <p:cNvSpPr txBox="1"/>
          <p:nvPr/>
        </p:nvSpPr>
        <p:spPr>
          <a:xfrm>
            <a:off x="4595511" y="1472355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154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24567-266F-5A35-7DFA-C36F9566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99" y="776442"/>
            <a:ext cx="5124141" cy="4053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250732" y="3429000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12C8FE-8D5D-7EBA-3EB6-D17E7BD68DF8}"/>
              </a:ext>
            </a:extLst>
          </p:cNvPr>
          <p:cNvSpPr/>
          <p:nvPr/>
        </p:nvSpPr>
        <p:spPr>
          <a:xfrm>
            <a:off x="0" y="0"/>
            <a:ext cx="2990850" cy="6855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5" y="0"/>
            <a:ext cx="8673595" cy="6858000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B5696B-2F7B-A8C2-6365-433205C31C3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6F5A76-17B5-9C03-07E7-3DFFB923E587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CF3D37-D1D1-86B1-07E7-E314BA91E223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08094-68F3-2447-E5BD-B9910BF58A08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C7D5D-74AA-6993-03A0-21ADB4769DC2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ABDEC-5F93-0EFB-25BB-2D231B837C7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DD248D-0998-F63C-921C-92A357F1F7DA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A232A7-E22C-BE88-2E14-FDAC408A96C8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AB2180-F351-4640-E1C7-D9845EBC3F31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A052EE-4584-EF51-31D8-95B656406B68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87BEAE-79B3-BB82-77C0-06641A21481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A53943-14F8-0224-613E-341F282A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83CC0E-02B5-453C-BF3E-2C666095E4D7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02C348-6B9D-B00F-20AF-B6EA025A3AC8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116A-E608-8768-2A74-4C56683DCA20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41575-AA37-F5E3-567B-D586A65BA5D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FA4C0-DF2D-FE2E-C66C-A60EB7EA91D1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F4CD9-731E-D77B-842E-4ABEEA521D51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14581-BF86-D422-A535-D5471A5E881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B9B95E-DDCA-E654-18DF-FC75B6CE22B2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CDE9DF-6369-9A52-6466-6954BDD77BC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72AE-3319-377F-530E-8AC11F4BE2ED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BA0CF-166E-2FFC-8E7F-85926ACCBF4F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3AE04-B218-BAA8-A665-418681B3A4CC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E6A898-EB90-1F60-C1A0-5CA773D22A1E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7C8F34-E257-EC80-9B98-306468C728F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2C17BC-DB48-6779-B8C4-5C0CA96512C4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AE036-E7E8-BDB1-BCE2-39404714DB9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1DD37C72-05F3-ACA8-CC0F-D66C117D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FE76B790-C084-C58D-CBE6-9170A760C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4C1AC327-FB36-702B-C857-6F199C566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6D3CE775-6D80-7626-E325-CDF12303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42B993-D122-D43D-2AB5-A33943B3AEB3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8FC9E-3132-4727-43D3-8CF753AD557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734A46-51A9-D368-23CF-68F71D625345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C12260-75B9-B120-CE8A-E845F76D0B78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5B4C0-166D-4D8C-1778-FD6E61A40BCA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6F1BB7-FCE0-8579-64B0-5BADE45B78A9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98B73-1413-B6F8-5222-670A3428699C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50B0B-A335-65D1-D3FE-55D1342375E7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110C8C-DEF3-2FF4-D6CA-3A5A4AA67ED2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C1AFF6-DF56-A301-D910-79BE64D18B47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FDA4C-666D-4799-00B7-A4B2097ACB2C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03716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306027" y="2321613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505425" y="3918277"/>
            <a:ext cx="5129812" cy="75781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6000">
                <a:schemeClr val="tx1">
                  <a:alpha val="50000"/>
                </a:schemeClr>
              </a:gs>
              <a:gs pos="100000">
                <a:schemeClr val="tx1"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858277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8842</TotalTime>
  <Words>5107</Words>
  <Application>Microsoft Office PowerPoint</Application>
  <PresentationFormat>와이드스크린</PresentationFormat>
  <Paragraphs>1324</Paragraphs>
  <Slides>95</Slides>
  <Notes>35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95</vt:i4>
      </vt:variant>
    </vt:vector>
  </HeadingPairs>
  <TitlesOfParts>
    <vt:vector size="101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652</cp:revision>
  <dcterms:created xsi:type="dcterms:W3CDTF">2024-10-29T05:59:45Z</dcterms:created>
  <dcterms:modified xsi:type="dcterms:W3CDTF">2024-11-18T03:50:19Z</dcterms:modified>
</cp:coreProperties>
</file>